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8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8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59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1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1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61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ru-RU"/>
              <a:t>Образец заголовка</a:t>
            </a:r>
          </a:p>
        </p:txBody>
      </p:sp>
      <p:sp>
        <p:nvSpPr>
          <p:cNvPr id="1048597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9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59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02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0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60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18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62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2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62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29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0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1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2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63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59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59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3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64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07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0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0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6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32866-CA67-43F5-A5FA-E03D70AFE51A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3786" t="10616" r="36651" b="15987"/>
          <a:stretch>
            <a:fillRect/>
          </a:stretch>
        </p:blipFill>
        <p:spPr>
          <a:xfrm>
            <a:off x="7412854" y="354263"/>
            <a:ext cx="4403325" cy="6149473"/>
          </a:xfrm>
          <a:prstGeom prst="rect"/>
          <a:ln>
            <a:solidFill>
              <a:schemeClr val="tx1"/>
            </a:solidFill>
          </a:ln>
        </p:spPr>
      </p:pic>
      <p:sp>
        <p:nvSpPr>
          <p:cNvPr id="1048584" name="TextBox 2"/>
          <p:cNvSpPr txBox="1"/>
          <p:nvPr/>
        </p:nvSpPr>
        <p:spPr>
          <a:xfrm>
            <a:off x="1186649" y="1109708"/>
            <a:ext cx="4909351" cy="7137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lang="ru-RU"/>
              <a:t>ЧЕК-ЛИСТЫ И ПАМЯТКИ ДЛЯ РОДИТЕЛЕЙ </a:t>
            </a:r>
            <a:r>
              <a:rPr dirty="0" sz="1200" lang="ru-RU"/>
              <a:t>(ИЗВЛЕЧЕНИЯ ИЗ ПРОЕКТА ПРОГРАММЫ ПРОСВЕЩЕНИЯ РОДИТЕЛЕЙ)</a:t>
            </a:r>
            <a:endParaRPr dirty="0" lang="ru-RU"/>
          </a:p>
        </p:txBody>
      </p:sp>
      <p:pic>
        <p:nvPicPr>
          <p:cNvPr id="209715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552852" y="1663706"/>
            <a:ext cx="4176944" cy="4176944"/>
          </a:xfrm>
          <a:prstGeom prst="rect"/>
        </p:spPr>
      </p:pic>
      <p:sp>
        <p:nvSpPr>
          <p:cNvPr id="1048585" name="TextBox 5"/>
          <p:cNvSpPr txBox="1"/>
          <p:nvPr/>
        </p:nvSpPr>
        <p:spPr>
          <a:xfrm>
            <a:off x="1326472" y="6050132"/>
            <a:ext cx="4403324" cy="421640"/>
          </a:xfrm>
          <a:prstGeom prst="rect"/>
          <a:noFill/>
        </p:spPr>
        <p:txBody>
          <a:bodyPr rtlCol="0" wrap="square">
            <a:spAutoFit/>
          </a:bodyPr>
          <a:p>
            <a:pPr algn="ctr"/>
            <a:r>
              <a:rPr dirty="0" sz="1100" lang="ru-RU"/>
              <a:t>ПОЛНЫЙ ТЕКСТ ПРОЕКТА  ПРОГРАММЫ ПРОСВЕЩЕНИЯ РОДИТЕЛЕЙ</a:t>
            </a:r>
          </a:p>
        </p:txBody>
      </p:sp>
      <p:sp>
        <p:nvSpPr>
          <p:cNvPr id="1048586" name="Стрелка: вправо 6"/>
          <p:cNvSpPr/>
          <p:nvPr/>
        </p:nvSpPr>
        <p:spPr>
          <a:xfrm rot="16200000">
            <a:off x="3548108" y="5867712"/>
            <a:ext cx="186431" cy="155358"/>
          </a:xfrm>
          <a:prstGeom prst="rightArrow"/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083" t="19417" r="39126" b="24402"/>
          <a:stretch>
            <a:fillRect/>
          </a:stretch>
        </p:blipFill>
        <p:spPr>
          <a:xfrm>
            <a:off x="206359" y="885476"/>
            <a:ext cx="3900811" cy="5408792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79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8010" t="27961" r="39126" b="14822"/>
          <a:stretch>
            <a:fillRect/>
          </a:stretch>
        </p:blipFill>
        <p:spPr>
          <a:xfrm>
            <a:off x="4246298" y="890981"/>
            <a:ext cx="3838534" cy="5403288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80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8956" t="25631" r="39563" b="18188"/>
          <a:stretch>
            <a:fillRect/>
          </a:stretch>
        </p:blipFill>
        <p:spPr>
          <a:xfrm>
            <a:off x="8170648" y="890981"/>
            <a:ext cx="3676483" cy="5408792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519" t="23819" r="39272" b="18964"/>
          <a:stretch>
            <a:fillRect/>
          </a:stretch>
        </p:blipFill>
        <p:spPr>
          <a:xfrm>
            <a:off x="230818" y="1110820"/>
            <a:ext cx="3799643" cy="5506368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82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7573" t="27961" r="38325" b="11845"/>
          <a:stretch>
            <a:fillRect/>
          </a:stretch>
        </p:blipFill>
        <p:spPr>
          <a:xfrm>
            <a:off x="4136207" y="1110820"/>
            <a:ext cx="3919585" cy="5506368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8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8161538" y="1110820"/>
            <a:ext cx="3838438" cy="5506368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4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738" t="32104" r="39345" b="11715"/>
          <a:stretch>
            <a:fillRect/>
          </a:stretch>
        </p:blipFill>
        <p:spPr>
          <a:xfrm>
            <a:off x="346229" y="923279"/>
            <a:ext cx="3731199" cy="5379868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85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8884" t="32104" r="39126" b="10162"/>
          <a:stretch>
            <a:fillRect/>
          </a:stretch>
        </p:blipFill>
        <p:spPr>
          <a:xfrm>
            <a:off x="4274565" y="923279"/>
            <a:ext cx="3642870" cy="5379868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86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8301" t="30938" r="39272" b="13462"/>
          <a:stretch>
            <a:fillRect/>
          </a:stretch>
        </p:blipFill>
        <p:spPr>
          <a:xfrm>
            <a:off x="8114572" y="923280"/>
            <a:ext cx="3857974" cy="5379868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7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7209" t="23560" r="38616" b="14822"/>
          <a:stretch>
            <a:fillRect/>
          </a:stretch>
        </p:blipFill>
        <p:spPr>
          <a:xfrm>
            <a:off x="328472" y="916111"/>
            <a:ext cx="3844033" cy="5511323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88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8884" t="20971" r="39272" b="21553"/>
          <a:stretch>
            <a:fillRect/>
          </a:stretch>
        </p:blipFill>
        <p:spPr>
          <a:xfrm>
            <a:off x="4350058" y="916111"/>
            <a:ext cx="3723867" cy="5511323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89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8884" t="28220" r="38689" b="14693"/>
          <a:stretch>
            <a:fillRect/>
          </a:stretch>
        </p:blipFill>
        <p:spPr>
          <a:xfrm>
            <a:off x="8185212" y="916111"/>
            <a:ext cx="3849178" cy="5511323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0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811" t="27572" r="39709" b="16765"/>
          <a:stretch>
            <a:fillRect/>
          </a:stretch>
        </p:blipFill>
        <p:spPr>
          <a:xfrm>
            <a:off x="292963" y="833448"/>
            <a:ext cx="3746377" cy="5460820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374" t="38446" r="39053" b="9385"/>
          <a:stretch>
            <a:fillRect/>
          </a:stretch>
        </p:blipFill>
        <p:spPr>
          <a:xfrm>
            <a:off x="559293" y="1145219"/>
            <a:ext cx="3736817" cy="4857861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55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8447" t="27055" r="39126" b="19094"/>
          <a:stretch>
            <a:fillRect/>
          </a:stretch>
        </p:blipFill>
        <p:spPr>
          <a:xfrm>
            <a:off x="4457363" y="1145219"/>
            <a:ext cx="3596685" cy="4857861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56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6845" t="23430" r="38034" b="17670"/>
          <a:stretch>
            <a:fillRect/>
          </a:stretch>
        </p:blipFill>
        <p:spPr>
          <a:xfrm>
            <a:off x="8170415" y="1145219"/>
            <a:ext cx="3683432" cy="4857861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7791" t="34046" r="39563" b="11327"/>
          <a:stretch>
            <a:fillRect/>
          </a:stretch>
        </p:blipFill>
        <p:spPr>
          <a:xfrm>
            <a:off x="648069" y="834501"/>
            <a:ext cx="3622090" cy="4914864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58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7427" t="23819" r="39126" b="21035"/>
          <a:stretch>
            <a:fillRect/>
          </a:stretch>
        </p:blipFill>
        <p:spPr>
          <a:xfrm>
            <a:off x="4367815" y="834501"/>
            <a:ext cx="3714990" cy="4914863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59" name="Рисунок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8397" t="25114" r="38762" b="21165"/>
          <a:stretch>
            <a:fillRect/>
          </a:stretch>
        </p:blipFill>
        <p:spPr>
          <a:xfrm>
            <a:off x="8272504" y="834501"/>
            <a:ext cx="3714990" cy="4914863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7863" t="26019" r="37817" b="14693"/>
          <a:stretch>
            <a:fillRect/>
          </a:stretch>
        </p:blipFill>
        <p:spPr>
          <a:xfrm>
            <a:off x="372965" y="1062663"/>
            <a:ext cx="3737499" cy="5125072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61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7283" t="19288" r="38906" b="23106"/>
          <a:stretch>
            <a:fillRect/>
          </a:stretch>
        </p:blipFill>
        <p:spPr>
          <a:xfrm>
            <a:off x="4315476" y="1062663"/>
            <a:ext cx="3766062" cy="5125071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62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7427" t="19288" r="39199" b="25437"/>
          <a:stretch>
            <a:fillRect/>
          </a:stretch>
        </p:blipFill>
        <p:spPr>
          <a:xfrm>
            <a:off x="8220721" y="1062663"/>
            <a:ext cx="3852804" cy="5125071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7063" t="19805" r="39126" b="22977"/>
          <a:stretch>
            <a:fillRect/>
          </a:stretch>
        </p:blipFill>
        <p:spPr>
          <a:xfrm>
            <a:off x="287253" y="557003"/>
            <a:ext cx="3903007" cy="5275626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64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9095" t="28609" r="38108" b="15598"/>
          <a:stretch>
            <a:fillRect/>
          </a:stretch>
        </p:blipFill>
        <p:spPr>
          <a:xfrm>
            <a:off x="4385570" y="557003"/>
            <a:ext cx="3832292" cy="5275625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65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8876" t="18253" r="39563" b="26861"/>
          <a:stretch>
            <a:fillRect/>
          </a:stretch>
        </p:blipFill>
        <p:spPr>
          <a:xfrm>
            <a:off x="8345011" y="557002"/>
            <a:ext cx="3684332" cy="5275625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520" t="29515" r="38688" b="14692"/>
          <a:stretch>
            <a:fillRect/>
          </a:stretch>
        </p:blipFill>
        <p:spPr>
          <a:xfrm>
            <a:off x="456992" y="1047036"/>
            <a:ext cx="3733268" cy="5140699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67" name="Рисунок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8884" t="27055" r="39490" b="18576"/>
          <a:stretch>
            <a:fillRect/>
          </a:stretch>
        </p:blipFill>
        <p:spPr>
          <a:xfrm>
            <a:off x="4319109" y="1030336"/>
            <a:ext cx="3641113" cy="5149049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68" name="Рисунок 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8373" t="23819" r="38617" b="20777"/>
          <a:stretch>
            <a:fillRect/>
          </a:stretch>
        </p:blipFill>
        <p:spPr>
          <a:xfrm>
            <a:off x="8089071" y="1030335"/>
            <a:ext cx="3801636" cy="5149049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883" t="24078" r="38762" b="19094"/>
          <a:stretch>
            <a:fillRect/>
          </a:stretch>
        </p:blipFill>
        <p:spPr>
          <a:xfrm>
            <a:off x="272382" y="1047564"/>
            <a:ext cx="3605717" cy="5156059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70" name="Рисунок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8155" t="24854" r="38762" b="20389"/>
          <a:stretch>
            <a:fillRect/>
          </a:stretch>
        </p:blipFill>
        <p:spPr>
          <a:xfrm>
            <a:off x="4040222" y="1047565"/>
            <a:ext cx="3865396" cy="5157927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71" name="Рисунок 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7208" t="17475" r="37452" b="21683"/>
          <a:stretch>
            <a:fillRect/>
          </a:stretch>
        </p:blipFill>
        <p:spPr>
          <a:xfrm>
            <a:off x="8067741" y="1047565"/>
            <a:ext cx="3819060" cy="5157927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2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7719" t="32879" r="39490" b="10680"/>
          <a:stretch>
            <a:fillRect/>
          </a:stretch>
        </p:blipFill>
        <p:spPr>
          <a:xfrm>
            <a:off x="521277" y="941033"/>
            <a:ext cx="3734689" cy="5202314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73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8301" t="32104" r="40073" b="13398"/>
          <a:stretch>
            <a:fillRect/>
          </a:stretch>
        </p:blipFill>
        <p:spPr>
          <a:xfrm>
            <a:off x="4356430" y="941033"/>
            <a:ext cx="3670041" cy="5202314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74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7937" t="22265" r="38762" b="21424"/>
          <a:stretch>
            <a:fillRect/>
          </a:stretch>
        </p:blipFill>
        <p:spPr>
          <a:xfrm>
            <a:off x="8126935" y="941033"/>
            <a:ext cx="3826988" cy="5202314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5" name="Рисунок 1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38811" t="27573" r="39636" b="17943"/>
          <a:stretch>
            <a:fillRect/>
          </a:stretch>
        </p:blipFill>
        <p:spPr>
          <a:xfrm>
            <a:off x="230819" y="1167624"/>
            <a:ext cx="3755256" cy="5339707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76" name="Рисунок 2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l="39039" t="28856" r="38834" b="15211"/>
          <a:stretch>
            <a:fillRect/>
          </a:stretch>
        </p:blipFill>
        <p:spPr>
          <a:xfrm>
            <a:off x="4171146" y="1167623"/>
            <a:ext cx="3755256" cy="5339707"/>
          </a:xfrm>
          <a:prstGeom prst="rect"/>
          <a:ln>
            <a:solidFill>
              <a:schemeClr val="tx1"/>
            </a:solidFill>
          </a:ln>
        </p:spPr>
      </p:pic>
      <p:pic>
        <p:nvPicPr>
          <p:cNvPr id="2097177" name="Рисунок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l="36990" t="12557" r="38107" b="27378"/>
          <a:stretch>
            <a:fillRect/>
          </a:stretch>
        </p:blipFill>
        <p:spPr>
          <a:xfrm>
            <a:off x="8020855" y="1167623"/>
            <a:ext cx="3935732" cy="5339707"/>
          </a:xfrm>
          <a:prstGeom prst="rect"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 PowerPoint</dc:title>
  <dc:creator>Юлия В. Илюхина</dc:creator>
  <cp:lastModifiedBy>Юлия В. Илюхина</cp:lastModifiedBy>
  <dcterms:created xsi:type="dcterms:W3CDTF">2024-07-25T01:33:56Z</dcterms:created>
  <dcterms:modified xsi:type="dcterms:W3CDTF">2024-07-25T08:41:50Z</dcterms:modified>
</cp:coreProperties>
</file>